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4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411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144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197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132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744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0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1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765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78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752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A0C1-8E0B-457F-A9DB-1C1EAD4BCE24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283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4A0C1-8E0B-457F-A9DB-1C1EAD4BCE24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4529-C44A-43A9-97BA-BF1A19E478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95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Historiedetektiv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Fredericia før og nu</a:t>
            </a:r>
          </a:p>
        </p:txBody>
      </p:sp>
    </p:spTree>
    <p:extLst>
      <p:ext uri="{BB962C8B-B14F-4D97-AF65-F5344CB8AC3E}">
        <p14:creationId xmlns:p14="http://schemas.microsoft.com/office/powerpoint/2010/main" val="386429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Danmarksgade 46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I dag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18" y="2505075"/>
            <a:ext cx="277372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81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Danmarksgade 41, 1907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I dag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19368"/>
            <a:ext cx="5157787" cy="3656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47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Danmarksgade 54, 1965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I dag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28" y="2505075"/>
            <a:ext cx="4293706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09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Danmarksgade 45 og 47, 1900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Danmarksgade 45, I dag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721613"/>
            <a:ext cx="5157787" cy="3251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85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Bloch &amp; Andreasen, 1965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I dag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48" y="2505075"/>
            <a:ext cx="371606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75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Cohrs</a:t>
            </a:r>
            <a:r>
              <a:rPr lang="da-DK" dirty="0"/>
              <a:t> sølvvarefabrik, 1920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a-DK" dirty="0"/>
              <a:t>I dag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33" y="2505075"/>
            <a:ext cx="493369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64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Messen, 1910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I dag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50" y="2505075"/>
            <a:ext cx="2332862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97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Henrik Pontoppidan – Riddergade 13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I dag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 descr="Henrik Pontoppidan - Dansk forfatter - Liv og værk - lex.dk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14" y="2505075"/>
            <a:ext cx="2810534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16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Den Jødiske Synagoge, 1914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I dag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15" y="2505075"/>
            <a:ext cx="5015133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03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Apoteket, 1870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I dag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15685"/>
            <a:ext cx="5157787" cy="3463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11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Overgaard &amp; Jensen, 1950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I dag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61761"/>
            <a:ext cx="5157787" cy="3571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14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Danmarksgade 42, 1985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I dag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08878"/>
            <a:ext cx="5157787" cy="3476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14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Historiedetektiv – Fredericia før og nu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Danmarksgade 42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I dag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53" y="2505075"/>
            <a:ext cx="278545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853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164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Historiedetektiv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  <vt:lpstr>Historiedetektiv – Fredericia før og nu</vt:lpstr>
    </vt:vector>
  </TitlesOfParts>
  <Company>Fredericia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Mikkel Kirkedahl Lysholm Nielsen</dc:creator>
  <cp:lastModifiedBy>Mikkel Kirkedahl Lysholm Nielsen | Museum Fredericia</cp:lastModifiedBy>
  <cp:revision>6</cp:revision>
  <dcterms:created xsi:type="dcterms:W3CDTF">2024-09-09T07:26:05Z</dcterms:created>
  <dcterms:modified xsi:type="dcterms:W3CDTF">2025-03-19T07:46:24Z</dcterms:modified>
</cp:coreProperties>
</file>